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413B7-8DE7-4BCF-AADF-EE9809730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8C04D-78B1-4EF6-869E-69C6F2A4B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78B4C-D767-4E6F-BD20-1B50081E1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F90-77E9-4375-B29D-608F6CDC62B3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6427-4B01-41FE-A90B-C9F6E4DC6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7216A-D014-4C4E-AECC-73ABF852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655F-2999-4C28-B5B8-5568E6A82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72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C49CC-130B-44E0-8965-BC6D87A3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834F5-B9DA-48C8-BA4E-871ADC274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FDB0D-00C3-490F-AAFC-72DE5125F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F90-77E9-4375-B29D-608F6CDC62B3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66CAD-736D-4D01-B7CC-66233A5CE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0B927-3FE4-4685-80A8-C34D5428A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655F-2999-4C28-B5B8-5568E6A82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79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70FCF9-A044-4916-A6E4-34AC87AAD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7BA477-2849-48D0-B19B-0E6F06A44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D790C-34E8-47B0-9A44-28799E959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F90-77E9-4375-B29D-608F6CDC62B3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1472A-98FE-4F20-A927-41F6C3F08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88CBF-0681-4A08-98B1-C960C9E51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655F-2999-4C28-B5B8-5568E6A82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25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6F6BE-B897-45CC-AE9B-46BC578CE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E5952-3243-4CD3-959E-CF99CF70C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957B4-87D0-453C-BC53-F9D665DCB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F90-77E9-4375-B29D-608F6CDC62B3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8C26C-0D25-47C4-B1C7-2C35AD237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EAD60-E851-4C17-8D9D-27CA2321E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655F-2999-4C28-B5B8-5568E6A82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0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D4A1C-475A-4FB5-B0A6-8DA14F9FB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DD173-0226-4537-AE23-6E286C10D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14CE8-1227-453E-B1CF-D9742D3B4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F90-77E9-4375-B29D-608F6CDC62B3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9CEFC-7984-412B-8DB8-C06259E37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99F00-FDD9-4530-BD3E-20DF7D66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655F-2999-4C28-B5B8-5568E6A82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05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0B73D-0E0C-458D-98B6-A0AA48BB0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4A03D-666F-4E5C-81F4-0A119725CF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895DA-CFCD-4D14-AC25-BB8DE2D44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21A99-BC04-47B0-B255-A64F1C29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F90-77E9-4375-B29D-608F6CDC62B3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132225-9E7C-4945-B9EF-755465B69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8D3C98-FE6A-4DB7-A56B-4A52CC0EA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655F-2999-4C28-B5B8-5568E6A82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63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EBBF3-CE58-4B03-B812-D98D4195E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78A78-E45E-40B8-B1C4-EF231EBAF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202693-5712-4447-9CC8-EDC23D74F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3C91F-EEE9-4F2D-8506-D76B1D80E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5BD84-4D11-4016-AA81-4C7034D2DF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BE837C-C6B5-41FE-AB1A-DF3422EE5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F90-77E9-4375-B29D-608F6CDC62B3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8B8E02-DBED-41FA-8661-562C76540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6A35E1-DEE0-4DCC-870E-1E031428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655F-2999-4C28-B5B8-5568E6A82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65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6FE3D-8034-4714-BA8F-43F296337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BA5E1B-9037-48EC-9829-B54E642AA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F90-77E9-4375-B29D-608F6CDC62B3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0A746-569F-47DB-A900-484339D0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E5A6A2-18AF-4F23-B9BA-709443EC0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655F-2999-4C28-B5B8-5568E6A82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99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C5F148-C2C7-48BC-99A8-2DBAEDA14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F90-77E9-4375-B29D-608F6CDC62B3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A504A7-02B3-4FE3-9F43-D7CDB48EA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12AA7-8AE7-4CDE-8920-8330CDBB4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655F-2999-4C28-B5B8-5568E6A82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0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FD7F8-6F90-4705-84A5-6A08A78E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86133-DE67-4596-9B69-E1890EAA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5F538-27E2-4F70-B419-9AE1916D0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EEB20-0673-4359-9608-E3D0D69E1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F90-77E9-4375-B29D-608F6CDC62B3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C1C8A-A529-42C2-8110-1F7F8536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793DA-732B-470D-9A08-1975D41D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655F-2999-4C28-B5B8-5568E6A82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74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0F5FE-8A41-45C2-B4C3-7568425D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6D34C1-0A0A-499C-9237-05EDA2AC09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5B7C0-E2FA-4DF5-B299-685BC6E9D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5F532E-B922-44E9-926B-C733E4C7F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F90-77E9-4375-B29D-608F6CDC62B3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21D0E-4230-41F9-B9AA-7F16DCD2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E24BA8-F3BE-4CCC-8FC0-4E2B60FFD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655F-2999-4C28-B5B8-5568E6A82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60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B684EC-3187-4A7A-AB33-52B10B192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76189-787D-40E6-88A0-16E6B3E40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1B1C7-1BDC-4100-B28C-541AE50FC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7BF90-77E9-4375-B29D-608F6CDC62B3}" type="datetimeFigureOut">
              <a:rPr lang="en-GB" smtClean="0"/>
              <a:t>08/07/2018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0B2BC-4173-4EB8-BE3B-556327F78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60D88-084F-47B2-97D9-52DBC82872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D655F-2999-4C28-B5B8-5568E6A82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63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3ED7F0-7013-4411-A93B-06694492D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337388"/>
              </p:ext>
            </p:extLst>
          </p:nvPr>
        </p:nvGraphicFramePr>
        <p:xfrm>
          <a:off x="3443605" y="1943894"/>
          <a:ext cx="530479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4295">
                  <a:extLst>
                    <a:ext uri="{9D8B030D-6E8A-4147-A177-3AD203B41FA5}">
                      <a16:colId xmlns:a16="http://schemas.microsoft.com/office/drawing/2014/main" val="2520531721"/>
                    </a:ext>
                  </a:extLst>
                </a:gridCol>
                <a:gridCol w="2339975">
                  <a:extLst>
                    <a:ext uri="{9D8B030D-6E8A-4147-A177-3AD203B41FA5}">
                      <a16:colId xmlns:a16="http://schemas.microsoft.com/office/drawing/2014/main" val="1785072974"/>
                    </a:ext>
                  </a:extLst>
                </a:gridCol>
                <a:gridCol w="1620520">
                  <a:extLst>
                    <a:ext uri="{9D8B030D-6E8A-4147-A177-3AD203B41FA5}">
                      <a16:colId xmlns:a16="http://schemas.microsoft.com/office/drawing/2014/main" val="1590036698"/>
                    </a:ext>
                  </a:extLst>
                </a:gridCol>
              </a:tblGrid>
              <a:tr h="1333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Compartments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L0 part as tag (N- or C-) plus Fluorescent protein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L0 part as N- or C- tag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84419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Tonoplast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Y-TIP (N-, 50 aa)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546931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Tonoplast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MpCBL (N-)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996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Tonoplast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MpCBL (N-, to determine length)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6399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Tonoplast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AtMpCL3 (N-)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684345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Tonoplast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CL3 (N-, 22 aa)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194993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Peroxisome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PTS1 (C-, 3 aa)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308665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Mitochondria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MTS-SD3 (N- C? xx aa?)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05447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Mitochondria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SsCOX4 (N-, 29aa)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504884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Golgi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ST ( N-,  52 aa)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86726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Golgi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GmMan1 (N-, 49 aa)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210995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Golgi (further option)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SNARE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49244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Golgi (further option)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SNARE (N-, to determine length)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090294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Oil Body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MpSYP12B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576227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Oil Body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MpSYP12B (N-, to determine length)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3525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1FAA1A8-D48B-4B25-9304-889EF633DFF6}"/>
              </a:ext>
            </a:extLst>
          </p:cNvPr>
          <p:cNvSpPr/>
          <p:nvPr/>
        </p:nvSpPr>
        <p:spPr>
          <a:xfrm>
            <a:off x="3443605" y="1297563"/>
            <a:ext cx="53047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1. Summary of localisation tags that will be tested in this proposal, as either fused to a fluorescent reporter or as a N- or C- L0 module to assemble with a fluorescent reporter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117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connortansley@outlook.com</dc:creator>
  <cp:lastModifiedBy>connortansley@outlook.com</cp:lastModifiedBy>
  <cp:revision>1</cp:revision>
  <dcterms:created xsi:type="dcterms:W3CDTF">2018-07-08T20:30:37Z</dcterms:created>
  <dcterms:modified xsi:type="dcterms:W3CDTF">2018-07-08T20:30:47Z</dcterms:modified>
</cp:coreProperties>
</file>